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7"/>
  </p:notesMasterIdLst>
  <p:sldIdLst>
    <p:sldId id="295" r:id="rId4"/>
    <p:sldId id="279" r:id="rId5"/>
    <p:sldId id="296" r:id="rId6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9" r:id="rId19"/>
    <p:sldId id="308" r:id="rId20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</p:embeddedFont>
    <p:embeddedFont>
      <p:font typeface="Shruti" panose="020B0502040204020203" pitchFamily="34" charset="0"/>
      <p:regular r:id="rId25"/>
      <p:bold r:id="rId26"/>
    </p:embeddedFont>
    <p:embeddedFont>
      <p:font typeface="Arial Unicode MS" panose="020B0604020202020204" pitchFamily="34" charset="-122"/>
      <p:regular r:id="rId27"/>
    </p:embeddedFont>
    <p:embeddedFont>
      <p:font typeface="Microsoft JhengHei" panose="020B0604030504040204" pitchFamily="34" charset="-120"/>
      <p:regular r:id="rId28"/>
    </p:embeddedFont>
    <p:embeddedFont>
      <p:font typeface="Simplified Arabic Fixed" panose="02070309020205020404" pitchFamily="49" charset="-78"/>
      <p:regular r:id="rId29"/>
    </p:embeddedFont>
    <p:embeddedFont>
      <p:font typeface="方正粗宋简体" panose="03000509000000000000" pitchFamily="65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charset="0"/>
      <p:regular r:id="rId35"/>
      <p:italic r:id="rId36"/>
    </p:embeddedFont>
    <p:embeddedFont>
      <p:font typeface="Constantia" panose="02030602050306030303" charset="0"/>
      <p:regular r:id="rId37"/>
      <p:bold r:id="rId38"/>
      <p:italic r:id="rId39"/>
      <p:boldItalic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.xml"/><Relationship Id="rId40" Type="http://schemas.openxmlformats.org/officeDocument/2006/relationships/font" Target="fonts/font17.fntdata"/><Relationship Id="rId4" Type="http://schemas.openxmlformats.org/officeDocument/2006/relationships/slide" Target="slides/slide1.xml"/><Relationship Id="rId39" Type="http://schemas.openxmlformats.org/officeDocument/2006/relationships/font" Target="fonts/font16.fntdata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4191635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3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的拍摄地点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大运河博物馆，充满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了江南的味道。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一起的时候，我恨不能把时间牢牢的抓在手里不让时光流淌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9046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忙着考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驾照无法相见，逮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着空就给你打电话，弄的你老妈都嫉妒了：“你们天天哪来这么多话？电话都让你们给煲熟了！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”亲爱的，我想你了！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859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一起煲电话粥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聊着各自曾经找工作的酸甜苦辣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过去各自的回忆彼此交汇着，开始成为共同的记忆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亲爱的，你还欠我一顿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‘海底捞’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28824" y="2810998"/>
            <a:ext cx="19639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杭州的相聚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2068" y="26305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12.30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12.31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你要去我工作的学校看看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知道你的小心思，你其实是想看看跟我一起工作的兼职女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同学。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非常感激你那么的在乎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43394" y="2754598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衢州的相聚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-1" fmla="*/ 1476536 w 2963462"/>
                <a:gd name="connsiteY0-2" fmla="*/ 581739 h 2417948"/>
                <a:gd name="connsiteX1-3" fmla="*/ 1476536 w 2963462"/>
                <a:gd name="connsiteY1-4" fmla="*/ 2417943 h 2417948"/>
                <a:gd name="connsiteX2-5" fmla="*/ 0 w 2963462"/>
                <a:gd name="connsiteY2-6" fmla="*/ 600975 h 2417948"/>
                <a:gd name="connsiteX3" fmla="*/ 1476536 w 2963462"/>
                <a:gd name="connsiteY3" fmla="*/ 581739 h 2417948"/>
                <a:gd name="connsiteX0-7" fmla="*/ 1476536 w 2946400"/>
                <a:gd name="connsiteY0-8" fmla="*/ 218897 h 2055106"/>
                <a:gd name="connsiteX1-9" fmla="*/ 2946400 w 2946400"/>
                <a:gd name="connsiteY1-10" fmla="*/ 238132 h 2055106"/>
                <a:gd name="connsiteX2-11" fmla="*/ 1476536 w 2946400"/>
                <a:gd name="connsiteY2-12" fmla="*/ 2055101 h 2055106"/>
                <a:gd name="connsiteX3-13" fmla="*/ 0 w 2946400"/>
                <a:gd name="connsiteY3-14" fmla="*/ 238133 h 2055106"/>
                <a:gd name="connsiteX4" fmla="*/ 1476536 w 2946400"/>
                <a:gd name="connsiteY4" fmla="*/ 218897 h 2055106"/>
                <a:gd name="connsiteX0-15" fmla="*/ 1476536 w 2946400"/>
                <a:gd name="connsiteY0-16" fmla="*/ 510091 h 2346300"/>
                <a:gd name="connsiteX1-17" fmla="*/ 2946400 w 2946400"/>
                <a:gd name="connsiteY1-18" fmla="*/ 529326 h 2346300"/>
                <a:gd name="connsiteX2-19" fmla="*/ 1476536 w 2946400"/>
                <a:gd name="connsiteY2-20" fmla="*/ 2346295 h 2346300"/>
                <a:gd name="connsiteX3-21" fmla="*/ 0 w 2946400"/>
                <a:gd name="connsiteY3-22" fmla="*/ 529327 h 2346300"/>
                <a:gd name="connsiteX4-23" fmla="*/ 1476536 w 2946400"/>
                <a:gd name="connsiteY4-24" fmla="*/ 510091 h 2346300"/>
                <a:gd name="connsiteX0-25" fmla="*/ 1476536 w 2946400"/>
                <a:gd name="connsiteY0-26" fmla="*/ 531468 h 2367677"/>
                <a:gd name="connsiteX1-27" fmla="*/ 2946400 w 2946400"/>
                <a:gd name="connsiteY1-28" fmla="*/ 550703 h 2367677"/>
                <a:gd name="connsiteX2-29" fmla="*/ 1476536 w 2946400"/>
                <a:gd name="connsiteY2-30" fmla="*/ 2367672 h 2367677"/>
                <a:gd name="connsiteX3-31" fmla="*/ 0 w 2946400"/>
                <a:gd name="connsiteY3-32" fmla="*/ 550704 h 2367677"/>
                <a:gd name="connsiteX4-33" fmla="*/ 1476536 w 2946400"/>
                <a:gd name="connsiteY4-34" fmla="*/ 531468 h 2367677"/>
                <a:gd name="connsiteX0-35" fmla="*/ 1476536 w 2946520"/>
                <a:gd name="connsiteY0-36" fmla="*/ 584645 h 2420854"/>
                <a:gd name="connsiteX1-37" fmla="*/ 2946400 w 2946520"/>
                <a:gd name="connsiteY1-38" fmla="*/ 603880 h 2420854"/>
                <a:gd name="connsiteX2-39" fmla="*/ 1476536 w 2946520"/>
                <a:gd name="connsiteY2-40" fmla="*/ 2420849 h 2420854"/>
                <a:gd name="connsiteX3-41" fmla="*/ 0 w 2946520"/>
                <a:gd name="connsiteY3-42" fmla="*/ 603881 h 2420854"/>
                <a:gd name="connsiteX4-43" fmla="*/ 1476536 w 2946520"/>
                <a:gd name="connsiteY4-44" fmla="*/ 584645 h 2420854"/>
                <a:gd name="connsiteX0-45" fmla="*/ 1476536 w 2946520"/>
                <a:gd name="connsiteY0-46" fmla="*/ 645912 h 2482122"/>
                <a:gd name="connsiteX1-47" fmla="*/ 2946400 w 2946520"/>
                <a:gd name="connsiteY1-48" fmla="*/ 665147 h 2482122"/>
                <a:gd name="connsiteX2-49" fmla="*/ 1476536 w 2946520"/>
                <a:gd name="connsiteY2-50" fmla="*/ 2482116 h 2482122"/>
                <a:gd name="connsiteX3-51" fmla="*/ 0 w 2946520"/>
                <a:gd name="connsiteY3-52" fmla="*/ 665148 h 2482122"/>
                <a:gd name="connsiteX4-53" fmla="*/ 1476536 w 2946520"/>
                <a:gd name="connsiteY4-54" fmla="*/ 645912 h 2482122"/>
                <a:gd name="connsiteX0-55" fmla="*/ 1476536 w 2946508"/>
                <a:gd name="connsiteY0-56" fmla="*/ 645912 h 2482122"/>
                <a:gd name="connsiteX1-57" fmla="*/ 2946400 w 2946508"/>
                <a:gd name="connsiteY1-58" fmla="*/ 665147 h 2482122"/>
                <a:gd name="connsiteX2-59" fmla="*/ 1476536 w 2946508"/>
                <a:gd name="connsiteY2-60" fmla="*/ 2482116 h 2482122"/>
                <a:gd name="connsiteX3-61" fmla="*/ 0 w 2946508"/>
                <a:gd name="connsiteY3-62" fmla="*/ 665148 h 2482122"/>
                <a:gd name="connsiteX4-63" fmla="*/ 1476536 w 2946508"/>
                <a:gd name="connsiteY4-64" fmla="*/ 645912 h 2482122"/>
                <a:gd name="connsiteX0-65" fmla="*/ 1476536 w 2946508"/>
                <a:gd name="connsiteY0-66" fmla="*/ 645912 h 2482116"/>
                <a:gd name="connsiteX1-67" fmla="*/ 2946400 w 2946508"/>
                <a:gd name="connsiteY1-68" fmla="*/ 665147 h 2482116"/>
                <a:gd name="connsiteX2-69" fmla="*/ 1476536 w 2946508"/>
                <a:gd name="connsiteY2-70" fmla="*/ 2482116 h 2482116"/>
                <a:gd name="connsiteX3-71" fmla="*/ 0 w 2946508"/>
                <a:gd name="connsiteY3-72" fmla="*/ 665148 h 2482116"/>
                <a:gd name="connsiteX4-73" fmla="*/ 1476536 w 2946508"/>
                <a:gd name="connsiteY4-74" fmla="*/ 645912 h 2482116"/>
                <a:gd name="connsiteX0-75" fmla="*/ 1476536 w 2946508"/>
                <a:gd name="connsiteY0-76" fmla="*/ 645912 h 2482116"/>
                <a:gd name="connsiteX1-77" fmla="*/ 2946400 w 2946508"/>
                <a:gd name="connsiteY1-78" fmla="*/ 665147 h 2482116"/>
                <a:gd name="connsiteX2-79" fmla="*/ 1476536 w 2946508"/>
                <a:gd name="connsiteY2-80" fmla="*/ 2482116 h 2482116"/>
                <a:gd name="connsiteX3-81" fmla="*/ 0 w 2946508"/>
                <a:gd name="connsiteY3-82" fmla="*/ 665148 h 2482116"/>
                <a:gd name="connsiteX4-83" fmla="*/ 1476536 w 2946508"/>
                <a:gd name="connsiteY4-84" fmla="*/ 645912 h 2482116"/>
                <a:gd name="connsiteX0-85" fmla="*/ 1476536 w 2946508"/>
                <a:gd name="connsiteY0-86" fmla="*/ 651137 h 2487341"/>
                <a:gd name="connsiteX1-87" fmla="*/ 2946400 w 2946508"/>
                <a:gd name="connsiteY1-88" fmla="*/ 670372 h 2487341"/>
                <a:gd name="connsiteX2-89" fmla="*/ 1476536 w 2946508"/>
                <a:gd name="connsiteY2-90" fmla="*/ 2487341 h 2487341"/>
                <a:gd name="connsiteX3-91" fmla="*/ 0 w 2946508"/>
                <a:gd name="connsiteY3-92" fmla="*/ 670373 h 2487341"/>
                <a:gd name="connsiteX4-93" fmla="*/ 1476536 w 2946508"/>
                <a:gd name="connsiteY4-94" fmla="*/ 651137 h 2487341"/>
                <a:gd name="connsiteX0-95" fmla="*/ 1476536 w 2946508"/>
                <a:gd name="connsiteY0-96" fmla="*/ 651137 h 2487341"/>
                <a:gd name="connsiteX1-97" fmla="*/ 2946400 w 2946508"/>
                <a:gd name="connsiteY1-98" fmla="*/ 670372 h 2487341"/>
                <a:gd name="connsiteX2-99" fmla="*/ 1476536 w 2946508"/>
                <a:gd name="connsiteY2-100" fmla="*/ 2487341 h 2487341"/>
                <a:gd name="connsiteX3-101" fmla="*/ 0 w 2946508"/>
                <a:gd name="connsiteY3-102" fmla="*/ 670373 h 2487341"/>
                <a:gd name="connsiteX4-103" fmla="*/ 1476536 w 2946508"/>
                <a:gd name="connsiteY4-104" fmla="*/ 651137 h 2487341"/>
                <a:gd name="connsiteX0-105" fmla="*/ 1476536 w 2946508"/>
                <a:gd name="connsiteY0-106" fmla="*/ 630294 h 2466498"/>
                <a:gd name="connsiteX1-107" fmla="*/ 2946400 w 2946508"/>
                <a:gd name="connsiteY1-108" fmla="*/ 649529 h 2466498"/>
                <a:gd name="connsiteX2-109" fmla="*/ 1476536 w 2946508"/>
                <a:gd name="connsiteY2-110" fmla="*/ 2466498 h 2466498"/>
                <a:gd name="connsiteX3-111" fmla="*/ 0 w 2946508"/>
                <a:gd name="connsiteY3-112" fmla="*/ 649530 h 2466498"/>
                <a:gd name="connsiteX4-113" fmla="*/ 1476536 w 2946508"/>
                <a:gd name="connsiteY4-114" fmla="*/ 630294 h 2466498"/>
                <a:gd name="connsiteX0-115" fmla="*/ 1476536 w 2946508"/>
                <a:gd name="connsiteY0-116" fmla="*/ 630294 h 2466498"/>
                <a:gd name="connsiteX1-117" fmla="*/ 2946400 w 2946508"/>
                <a:gd name="connsiteY1-118" fmla="*/ 649529 h 2466498"/>
                <a:gd name="connsiteX2-119" fmla="*/ 1476536 w 2946508"/>
                <a:gd name="connsiteY2-120" fmla="*/ 2466498 h 2466498"/>
                <a:gd name="connsiteX3-121" fmla="*/ 0 w 2946508"/>
                <a:gd name="connsiteY3-122" fmla="*/ 649530 h 2466498"/>
                <a:gd name="connsiteX4-123" fmla="*/ 1476536 w 2946508"/>
                <a:gd name="connsiteY4-124" fmla="*/ 630294 h 2466498"/>
                <a:gd name="connsiteX0-125" fmla="*/ 1476536 w 2946508"/>
                <a:gd name="connsiteY0-126" fmla="*/ 614765 h 2450969"/>
                <a:gd name="connsiteX1-127" fmla="*/ 2946400 w 2946508"/>
                <a:gd name="connsiteY1-128" fmla="*/ 634000 h 2450969"/>
                <a:gd name="connsiteX2-129" fmla="*/ 1476536 w 2946508"/>
                <a:gd name="connsiteY2-130" fmla="*/ 2450969 h 2450969"/>
                <a:gd name="connsiteX3-131" fmla="*/ 0 w 2946508"/>
                <a:gd name="connsiteY3-132" fmla="*/ 634001 h 2450969"/>
                <a:gd name="connsiteX4-133" fmla="*/ 1476536 w 2946508"/>
                <a:gd name="connsiteY4-134" fmla="*/ 614765 h 2450969"/>
                <a:gd name="connsiteX0-135" fmla="*/ 1476536 w 2946508"/>
                <a:gd name="connsiteY0-136" fmla="*/ 595740 h 2431944"/>
                <a:gd name="connsiteX1-137" fmla="*/ 2946400 w 2946508"/>
                <a:gd name="connsiteY1-138" fmla="*/ 614975 h 2431944"/>
                <a:gd name="connsiteX2-139" fmla="*/ 1476536 w 2946508"/>
                <a:gd name="connsiteY2-140" fmla="*/ 2431944 h 2431944"/>
                <a:gd name="connsiteX3-141" fmla="*/ 0 w 2946508"/>
                <a:gd name="connsiteY3-142" fmla="*/ 614976 h 2431944"/>
                <a:gd name="connsiteX4-143" fmla="*/ 1476536 w 2946508"/>
                <a:gd name="connsiteY4-144" fmla="*/ 595740 h 2431944"/>
                <a:gd name="connsiteX0-145" fmla="*/ 1476536 w 2946508"/>
                <a:gd name="connsiteY0-146" fmla="*/ 608368 h 2444572"/>
                <a:gd name="connsiteX1-147" fmla="*/ 2946400 w 2946508"/>
                <a:gd name="connsiteY1-148" fmla="*/ 627603 h 2444572"/>
                <a:gd name="connsiteX2-149" fmla="*/ 1476536 w 2946508"/>
                <a:gd name="connsiteY2-150" fmla="*/ 2444572 h 2444572"/>
                <a:gd name="connsiteX3-151" fmla="*/ 0 w 2946508"/>
                <a:gd name="connsiteY3-152" fmla="*/ 627604 h 2444572"/>
                <a:gd name="connsiteX4-153" fmla="*/ 1476536 w 2946508"/>
                <a:gd name="connsiteY4-154" fmla="*/ 608368 h 2444572"/>
                <a:gd name="connsiteX0-155" fmla="*/ 1476536 w 2946570"/>
                <a:gd name="connsiteY0-156" fmla="*/ 608368 h 2444572"/>
                <a:gd name="connsiteX1-157" fmla="*/ 2946400 w 2946570"/>
                <a:gd name="connsiteY1-158" fmla="*/ 627603 h 2444572"/>
                <a:gd name="connsiteX2-159" fmla="*/ 1476536 w 2946570"/>
                <a:gd name="connsiteY2-160" fmla="*/ 2444572 h 2444572"/>
                <a:gd name="connsiteX3-161" fmla="*/ 0 w 2946570"/>
                <a:gd name="connsiteY3-162" fmla="*/ 627604 h 2444572"/>
                <a:gd name="connsiteX4-163" fmla="*/ 1476536 w 2946570"/>
                <a:gd name="connsiteY4-164" fmla="*/ 608368 h 2444572"/>
                <a:gd name="connsiteX0-165" fmla="*/ 1476536 w 2946830"/>
                <a:gd name="connsiteY0-166" fmla="*/ 670229 h 2506433"/>
                <a:gd name="connsiteX1-167" fmla="*/ 2946400 w 2946830"/>
                <a:gd name="connsiteY1-168" fmla="*/ 689464 h 2506433"/>
                <a:gd name="connsiteX2-169" fmla="*/ 1476536 w 2946830"/>
                <a:gd name="connsiteY2-170" fmla="*/ 2506433 h 2506433"/>
                <a:gd name="connsiteX3-171" fmla="*/ 0 w 2946830"/>
                <a:gd name="connsiteY3-172" fmla="*/ 689465 h 2506433"/>
                <a:gd name="connsiteX4-173" fmla="*/ 1476536 w 2946830"/>
                <a:gd name="connsiteY4-174" fmla="*/ 670229 h 2506433"/>
                <a:gd name="connsiteX0-175" fmla="*/ 1476536 w 2946508"/>
                <a:gd name="connsiteY0-176" fmla="*/ 673608 h 2509812"/>
                <a:gd name="connsiteX1-177" fmla="*/ 2946400 w 2946508"/>
                <a:gd name="connsiteY1-178" fmla="*/ 692843 h 2509812"/>
                <a:gd name="connsiteX2-179" fmla="*/ 1476536 w 2946508"/>
                <a:gd name="connsiteY2-180" fmla="*/ 2509812 h 2509812"/>
                <a:gd name="connsiteX3-181" fmla="*/ 0 w 2946508"/>
                <a:gd name="connsiteY3-182" fmla="*/ 692844 h 2509812"/>
                <a:gd name="connsiteX4-183" fmla="*/ 1476536 w 2946508"/>
                <a:gd name="connsiteY4-184" fmla="*/ 673608 h 2509812"/>
                <a:gd name="connsiteX0-185" fmla="*/ 1476536 w 2946570"/>
                <a:gd name="connsiteY0-186" fmla="*/ 673608 h 2509812"/>
                <a:gd name="connsiteX1-187" fmla="*/ 2946400 w 2946570"/>
                <a:gd name="connsiteY1-188" fmla="*/ 692843 h 2509812"/>
                <a:gd name="connsiteX2-189" fmla="*/ 1476536 w 2946570"/>
                <a:gd name="connsiteY2-190" fmla="*/ 2509812 h 2509812"/>
                <a:gd name="connsiteX3-191" fmla="*/ 0 w 2946570"/>
                <a:gd name="connsiteY3-192" fmla="*/ 692844 h 2509812"/>
                <a:gd name="connsiteX4-193" fmla="*/ 1476536 w 2946570"/>
                <a:gd name="connsiteY4-194" fmla="*/ 673608 h 2509812"/>
                <a:gd name="connsiteX0-195" fmla="*/ 1476592 w 2946626"/>
                <a:gd name="connsiteY0-196" fmla="*/ 673608 h 2509812"/>
                <a:gd name="connsiteX1-197" fmla="*/ 2946456 w 2946626"/>
                <a:gd name="connsiteY1-198" fmla="*/ 692843 h 2509812"/>
                <a:gd name="connsiteX2-199" fmla="*/ 1476592 w 2946626"/>
                <a:gd name="connsiteY2-200" fmla="*/ 2509812 h 2509812"/>
                <a:gd name="connsiteX3-201" fmla="*/ 56 w 2946626"/>
                <a:gd name="connsiteY3-202" fmla="*/ 692844 h 2509812"/>
                <a:gd name="connsiteX4-203" fmla="*/ 1476592 w 2946626"/>
                <a:gd name="connsiteY4-204" fmla="*/ 673608 h 2509812"/>
                <a:gd name="connsiteX0-205" fmla="*/ 1476592 w 2946611"/>
                <a:gd name="connsiteY0-206" fmla="*/ 666141 h 2502345"/>
                <a:gd name="connsiteX1-207" fmla="*/ 2946456 w 2946611"/>
                <a:gd name="connsiteY1-208" fmla="*/ 685376 h 2502345"/>
                <a:gd name="connsiteX2-209" fmla="*/ 1476592 w 2946611"/>
                <a:gd name="connsiteY2-210" fmla="*/ 2502345 h 2502345"/>
                <a:gd name="connsiteX3-211" fmla="*/ 56 w 2946611"/>
                <a:gd name="connsiteY3-212" fmla="*/ 685377 h 2502345"/>
                <a:gd name="connsiteX4-213" fmla="*/ 1476592 w 2946611"/>
                <a:gd name="connsiteY4-214" fmla="*/ 666141 h 2502345"/>
                <a:gd name="connsiteX0-215" fmla="*/ 1476592 w 2946611"/>
                <a:gd name="connsiteY0-216" fmla="*/ 666141 h 2502345"/>
                <a:gd name="connsiteX1-217" fmla="*/ 2946456 w 2946611"/>
                <a:gd name="connsiteY1-218" fmla="*/ 685376 h 2502345"/>
                <a:gd name="connsiteX2-219" fmla="*/ 1476592 w 2946611"/>
                <a:gd name="connsiteY2-220" fmla="*/ 2502345 h 2502345"/>
                <a:gd name="connsiteX3-221" fmla="*/ 56 w 2946611"/>
                <a:gd name="connsiteY3-222" fmla="*/ 685377 h 2502345"/>
                <a:gd name="connsiteX4-223" fmla="*/ 1476592 w 2946611"/>
                <a:gd name="connsiteY4-224" fmla="*/ 666141 h 2502345"/>
                <a:gd name="connsiteX0-225" fmla="*/ 1476592 w 2946481"/>
                <a:gd name="connsiteY0-226" fmla="*/ 654214 h 2490418"/>
                <a:gd name="connsiteX1-227" fmla="*/ 2946456 w 2946481"/>
                <a:gd name="connsiteY1-228" fmla="*/ 673449 h 2490418"/>
                <a:gd name="connsiteX2-229" fmla="*/ 1476592 w 2946481"/>
                <a:gd name="connsiteY2-230" fmla="*/ 2490418 h 2490418"/>
                <a:gd name="connsiteX3-231" fmla="*/ 56 w 2946481"/>
                <a:gd name="connsiteY3-232" fmla="*/ 673450 h 2490418"/>
                <a:gd name="connsiteX4-233" fmla="*/ 1476592 w 2946481"/>
                <a:gd name="connsiteY4-234" fmla="*/ 654214 h 2490418"/>
                <a:gd name="connsiteX0-235" fmla="*/ 1476592 w 2946481"/>
                <a:gd name="connsiteY0-236" fmla="*/ 630985 h 2467189"/>
                <a:gd name="connsiteX1-237" fmla="*/ 2946456 w 2946481"/>
                <a:gd name="connsiteY1-238" fmla="*/ 650220 h 2467189"/>
                <a:gd name="connsiteX2-239" fmla="*/ 1476592 w 2946481"/>
                <a:gd name="connsiteY2-240" fmla="*/ 2467189 h 2467189"/>
                <a:gd name="connsiteX3-241" fmla="*/ 56 w 2946481"/>
                <a:gd name="connsiteY3-242" fmla="*/ 650221 h 2467189"/>
                <a:gd name="connsiteX4-243" fmla="*/ 1476592 w 2946481"/>
                <a:gd name="connsiteY4-244" fmla="*/ 630985 h 2467189"/>
                <a:gd name="connsiteX0-245" fmla="*/ 1476592 w 2946611"/>
                <a:gd name="connsiteY0-246" fmla="*/ 666140 h 2502344"/>
                <a:gd name="connsiteX1-247" fmla="*/ 2946456 w 2946611"/>
                <a:gd name="connsiteY1-248" fmla="*/ 685375 h 2502344"/>
                <a:gd name="connsiteX2-249" fmla="*/ 1476592 w 2946611"/>
                <a:gd name="connsiteY2-250" fmla="*/ 2502344 h 2502344"/>
                <a:gd name="connsiteX3-251" fmla="*/ 56 w 2946611"/>
                <a:gd name="connsiteY3-252" fmla="*/ 685376 h 2502344"/>
                <a:gd name="connsiteX4-253" fmla="*/ 1476592 w 2946611"/>
                <a:gd name="connsiteY4-254" fmla="*/ 666140 h 2502344"/>
                <a:gd name="connsiteX0-255" fmla="*/ 1476592 w 2946611"/>
                <a:gd name="connsiteY0-256" fmla="*/ 681451 h 2517655"/>
                <a:gd name="connsiteX1-257" fmla="*/ 2946456 w 2946611"/>
                <a:gd name="connsiteY1-258" fmla="*/ 700686 h 2517655"/>
                <a:gd name="connsiteX2-259" fmla="*/ 1476592 w 2946611"/>
                <a:gd name="connsiteY2-260" fmla="*/ 2517655 h 2517655"/>
                <a:gd name="connsiteX3-261" fmla="*/ 56 w 2946611"/>
                <a:gd name="connsiteY3-262" fmla="*/ 700687 h 2517655"/>
                <a:gd name="connsiteX4-263" fmla="*/ 1476592 w 2946611"/>
                <a:gd name="connsiteY4-264" fmla="*/ 681451 h 2517655"/>
                <a:gd name="connsiteX0-265" fmla="*/ 1476592 w 2946611"/>
                <a:gd name="connsiteY0-266" fmla="*/ 681451 h 2517655"/>
                <a:gd name="connsiteX1-267" fmla="*/ 2946456 w 2946611"/>
                <a:gd name="connsiteY1-268" fmla="*/ 700686 h 2517655"/>
                <a:gd name="connsiteX2-269" fmla="*/ 1476592 w 2946611"/>
                <a:gd name="connsiteY2-270" fmla="*/ 2517655 h 2517655"/>
                <a:gd name="connsiteX3-271" fmla="*/ 56 w 2946611"/>
                <a:gd name="connsiteY3-272" fmla="*/ 700687 h 2517655"/>
                <a:gd name="connsiteX4-273" fmla="*/ 1476592 w 2946611"/>
                <a:gd name="connsiteY4-274" fmla="*/ 681451 h 2517655"/>
                <a:gd name="connsiteX0-275" fmla="*/ 1476592 w 2946611"/>
                <a:gd name="connsiteY0-276" fmla="*/ 681451 h 2517655"/>
                <a:gd name="connsiteX1-277" fmla="*/ 2946456 w 2946611"/>
                <a:gd name="connsiteY1-278" fmla="*/ 700686 h 2517655"/>
                <a:gd name="connsiteX2-279" fmla="*/ 1476592 w 2946611"/>
                <a:gd name="connsiteY2-280" fmla="*/ 2517655 h 2517655"/>
                <a:gd name="connsiteX3-281" fmla="*/ 56 w 2946611"/>
                <a:gd name="connsiteY3-282" fmla="*/ 700687 h 2517655"/>
                <a:gd name="connsiteX4-283" fmla="*/ 1476592 w 2946611"/>
                <a:gd name="connsiteY4-284" fmla="*/ 681451 h 2517655"/>
                <a:gd name="connsiteX0-285" fmla="*/ 1476592 w 2946611"/>
                <a:gd name="connsiteY0-286" fmla="*/ 681451 h 2517655"/>
                <a:gd name="connsiteX1-287" fmla="*/ 2946456 w 2946611"/>
                <a:gd name="connsiteY1-288" fmla="*/ 700686 h 2517655"/>
                <a:gd name="connsiteX2-289" fmla="*/ 1476592 w 2946611"/>
                <a:gd name="connsiteY2-290" fmla="*/ 2517655 h 2517655"/>
                <a:gd name="connsiteX3-291" fmla="*/ 56 w 2946611"/>
                <a:gd name="connsiteY3-292" fmla="*/ 700687 h 2517655"/>
                <a:gd name="connsiteX4-293" fmla="*/ 1476592 w 2946611"/>
                <a:gd name="connsiteY4-294" fmla="*/ 681451 h 2517655"/>
                <a:gd name="connsiteX0-295" fmla="*/ 1476592 w 2946611"/>
                <a:gd name="connsiteY0-296" fmla="*/ 681451 h 2517655"/>
                <a:gd name="connsiteX1-297" fmla="*/ 2946456 w 2946611"/>
                <a:gd name="connsiteY1-298" fmla="*/ 700686 h 2517655"/>
                <a:gd name="connsiteX2-299" fmla="*/ 1476592 w 2946611"/>
                <a:gd name="connsiteY2-300" fmla="*/ 2517655 h 2517655"/>
                <a:gd name="connsiteX3-301" fmla="*/ 56 w 2946611"/>
                <a:gd name="connsiteY3-302" fmla="*/ 700687 h 2517655"/>
                <a:gd name="connsiteX4-303" fmla="*/ 1476592 w 2946611"/>
                <a:gd name="connsiteY4-304" fmla="*/ 681451 h 2517655"/>
                <a:gd name="connsiteX0-305" fmla="*/ 1476594 w 2946613"/>
                <a:gd name="connsiteY0-306" fmla="*/ 681451 h 2517655"/>
                <a:gd name="connsiteX1-307" fmla="*/ 2946458 w 2946613"/>
                <a:gd name="connsiteY1-308" fmla="*/ 700686 h 2517655"/>
                <a:gd name="connsiteX2-309" fmla="*/ 1476594 w 2946613"/>
                <a:gd name="connsiteY2-310" fmla="*/ 2517655 h 2517655"/>
                <a:gd name="connsiteX3-311" fmla="*/ 58 w 2946613"/>
                <a:gd name="connsiteY3-312" fmla="*/ 700687 h 2517655"/>
                <a:gd name="connsiteX4-313" fmla="*/ 1476594 w 2946613"/>
                <a:gd name="connsiteY4-314" fmla="*/ 681451 h 2517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  <a:cxn ang="0">
                  <a:pos x="connsiteX4-23" y="connsiteY4-2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  <a:endParaRPr lang="en-US" altLang="zh-CN" sz="1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14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37756" y="26851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795684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整个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过程不到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十分钟。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不起来那天你穿的衣服的颜色。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第一次相</a:t>
            </a:r>
            <a:r>
              <a:rPr lang="zh-CN" altLang="en-US" sz="4800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099242" y="35995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祭灶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雨水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第一次听见别人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谈起你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的名字滑过我的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某扇尘封已久的门‘吱’地一声，开了一条缝，一缕阳光射了进来。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75534" y="2870195"/>
            <a:ext cx="18485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第一次谈起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17298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惊蛰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4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第一次发短信给你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成了无话不说的朋友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截止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日，已经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3854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它们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至今还保存在我的电脑里。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3" y="1143569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1205" r="14509" b="13385"/>
          <a:stretch>
            <a:fillRect/>
          </a:stretch>
        </p:blipFill>
        <p:spPr>
          <a:xfrm rot="21189514">
            <a:off x="7228868" y="2258894"/>
            <a:ext cx="2216738" cy="774981"/>
          </a:xfrm>
          <a:prstGeom prst="rect">
            <a:avLst/>
          </a:prstGeom>
          <a:solidFill>
            <a:srgbClr val="FFFFFF">
              <a:shade val="85000"/>
              <a:alpha val="24000"/>
            </a:srgbClr>
          </a:solidFill>
          <a:ln w="114300" cap="sq">
            <a:noFill/>
            <a:miter lim="800000"/>
            <a:headEnd/>
            <a:tailEnd/>
          </a:ln>
          <a:effectLst/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第一次短信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愚人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367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披肩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的长发，带着些许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清纯，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第二天的杭州乐园，玩的翻天覆地。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正式相见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43569"/>
            <a:ext cx="2997364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636" y="17161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我也曾去过西湖数次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总没有印象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深深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的印在了我的脑海里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因为有你陪在身边，亲爱的！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4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10074" y="2914331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一起去西湖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349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第一次看电影的精彩，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依然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沉醉在当时的环境，不能忘却！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我明白，我已经陷入爱河了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10140175" y="2789427"/>
            <a:ext cx="177644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02493" y="3238198"/>
            <a:ext cx="408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1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第一次去我家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乖巧的犹如一只小猫，安安静静的。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去你家，我至今还记着阿姨烧的龙虾是那么的美味。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033879" y="2761729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一起回老家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亲爱的，今天惹你不开心了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曾经说我们的字典里面如果一直没有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“吵架”两个字该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多好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对不起，亲爱的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6882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第一次吵架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2539</Words>
  <Application>WPS 演示</Application>
  <PresentationFormat>宽屏</PresentationFormat>
  <Paragraphs>1770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Shruti</vt:lpstr>
      <vt:lpstr>Arial Unicode MS</vt:lpstr>
      <vt:lpstr>Microsoft JhengHei</vt:lpstr>
      <vt:lpstr>Simplified Arabic Fixed</vt:lpstr>
      <vt:lpstr>叶根友疾风草书</vt:lpstr>
      <vt:lpstr>方正粗宋简体</vt:lpstr>
      <vt:lpstr>Calibri</vt:lpstr>
      <vt:lpstr>Calibri Light</vt:lpstr>
      <vt:lpstr>Constantia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负重前行，要潇洒</cp:lastModifiedBy>
  <cp:revision>212</cp:revision>
  <dcterms:created xsi:type="dcterms:W3CDTF">2013-12-19T10:27:00Z</dcterms:created>
  <dcterms:modified xsi:type="dcterms:W3CDTF">2020-11-11T03:57:29Z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